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5000"/>
                    </a:srgbClr>
                  </a:outerShdw>
                </a:effectLst>
              </a:rPr>
              <a:t>Data Management &amp; Probability</a:t>
            </a:r>
            <a:endParaRPr lang="en-US" dirty="0">
              <a:solidFill>
                <a:schemeClr val="tx1">
                  <a:alpha val="20000"/>
                </a:schemeClr>
              </a:solidFill>
              <a:effectLst>
                <a:outerShdw blurRad="50800" dist="50800" dir="5400000" algn="ctr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Option 1: </a:t>
            </a:r>
            <a:r>
              <a:rPr lang="en-US" dirty="0" smtClean="0"/>
              <a:t>Use a tree diagram to show that the probability of spinning a 3 on each spinner (together) is 1/6?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Option 2: </a:t>
            </a:r>
            <a:r>
              <a:rPr lang="en-US" dirty="0" smtClean="0"/>
              <a:t>A tree diagram describing what happened when spinning two spinners is shown below.  What did the two spinners look like?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436418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02966"/>
            <a:ext cx="1906403" cy="188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886200"/>
            <a:ext cx="454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1</a:t>
            </a:r>
            <a:endParaRPr lang="en-CA" sz="3200" dirty="0"/>
          </a:p>
        </p:txBody>
      </p:sp>
      <p:sp>
        <p:nvSpPr>
          <p:cNvPr id="8" name="Rectangle 7"/>
          <p:cNvSpPr/>
          <p:nvPr/>
        </p:nvSpPr>
        <p:spPr>
          <a:xfrm>
            <a:off x="1295400" y="3886200"/>
            <a:ext cx="45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 smtClean="0"/>
              <a:t>4</a:t>
            </a:r>
            <a:endParaRPr lang="en-CA" sz="3200" dirty="0"/>
          </a:p>
        </p:txBody>
      </p:sp>
      <p:sp>
        <p:nvSpPr>
          <p:cNvPr id="9" name="Rectangle 8"/>
          <p:cNvSpPr/>
          <p:nvPr/>
        </p:nvSpPr>
        <p:spPr>
          <a:xfrm>
            <a:off x="570339" y="455872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455872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/>
              <a:t>3</a:t>
            </a:r>
            <a:endParaRPr lang="en-CA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03" y="3577895"/>
            <a:ext cx="19907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38400" y="4178587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2</a:t>
            </a:r>
            <a:endParaRPr lang="en-CA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4330987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3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9264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MS900074745[1].wav"/>
          </p:stSnd>
        </p:sndAc>
      </p:transition>
    </mc:Choice>
    <mc:Fallback xmlns="">
      <p:transition spd="slow">
        <p:sndAc>
          <p:stSnd>
            <p:snd r:embed="rId6" name="MS900074745[1]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Management &amp;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&amp; Probability</dc:title>
  <dc:creator>P0070363</dc:creator>
  <cp:lastModifiedBy>leslie</cp:lastModifiedBy>
  <cp:revision>7</cp:revision>
  <dcterms:created xsi:type="dcterms:W3CDTF">2011-04-21T19:46:07Z</dcterms:created>
  <dcterms:modified xsi:type="dcterms:W3CDTF">2011-04-26T01:13:15Z</dcterms:modified>
</cp:coreProperties>
</file>