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9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9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9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2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3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79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56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9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9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35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839D9-484C-4901-B4D7-6BE2731F386B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29FED-2014-443B-98A6-77CF64E70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93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alpha val="20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25000"/>
                    </a:srgbClr>
                  </a:outerShdw>
                </a:effectLst>
              </a:rPr>
              <a:t>Data Management &amp; Probability</a:t>
            </a:r>
            <a:endParaRPr lang="en-US" dirty="0">
              <a:solidFill>
                <a:schemeClr val="tx1">
                  <a:alpha val="20000"/>
                </a:schemeClr>
              </a:solidFill>
              <a:effectLst>
                <a:outerShdw blurRad="50800" dist="50800" dir="5400000" algn="ctr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1524000"/>
            <a:ext cx="8610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rgbClr val="FF0000"/>
                </a:solidFill>
              </a:rPr>
              <a:t>You will be placing identical groups of at least two coloured chips in two opaque bags.</a:t>
            </a:r>
          </a:p>
          <a:p>
            <a:endParaRPr lang="en-CA" sz="2800" dirty="0" smtClean="0">
              <a:solidFill>
                <a:srgbClr val="FF0000"/>
              </a:solidFill>
            </a:endParaRPr>
          </a:p>
          <a:p>
            <a:r>
              <a:rPr lang="en-CA" sz="2800" dirty="0" smtClean="0">
                <a:solidFill>
                  <a:srgbClr val="FF0000"/>
                </a:solidFill>
              </a:rPr>
              <a:t>You can choose how many chips and what colours of chips to place in each bag.</a:t>
            </a:r>
          </a:p>
          <a:p>
            <a:endParaRPr lang="en-CA" sz="2800" dirty="0" smtClean="0">
              <a:solidFill>
                <a:srgbClr val="FF0000"/>
              </a:solidFill>
            </a:endParaRPr>
          </a:p>
          <a:p>
            <a:r>
              <a:rPr lang="en-CA" sz="2800" dirty="0" smtClean="0">
                <a:solidFill>
                  <a:srgbClr val="FF0000"/>
                </a:solidFill>
              </a:rPr>
              <a:t>Imagine a situation where </a:t>
            </a:r>
            <a:r>
              <a:rPr lang="en-CA" sz="2800" dirty="0" err="1" smtClean="0">
                <a:solidFill>
                  <a:srgbClr val="FF0000"/>
                </a:solidFill>
              </a:rPr>
              <a:t>Sameera</a:t>
            </a:r>
            <a:r>
              <a:rPr lang="en-CA" sz="2800" dirty="0" smtClean="0">
                <a:solidFill>
                  <a:srgbClr val="FF0000"/>
                </a:solidFill>
              </a:rPr>
              <a:t> chooses a chip from one bag and </a:t>
            </a:r>
            <a:r>
              <a:rPr lang="en-CA" sz="2800" dirty="0" err="1" smtClean="0">
                <a:solidFill>
                  <a:srgbClr val="FF0000"/>
                </a:solidFill>
              </a:rPr>
              <a:t>Akash</a:t>
            </a:r>
            <a:r>
              <a:rPr lang="en-CA" sz="2800" dirty="0" smtClean="0">
                <a:solidFill>
                  <a:srgbClr val="FF0000"/>
                </a:solidFill>
              </a:rPr>
              <a:t> chooses a chip from the other bag.</a:t>
            </a:r>
          </a:p>
          <a:p>
            <a:endParaRPr lang="en-CA" sz="2800" dirty="0" smtClean="0">
              <a:solidFill>
                <a:srgbClr val="FF0000"/>
              </a:solidFill>
            </a:endParaRPr>
          </a:p>
          <a:p>
            <a:pPr algn="ctr"/>
            <a:r>
              <a:rPr lang="en-CA" sz="2800" u="sng" dirty="0" smtClean="0">
                <a:solidFill>
                  <a:srgbClr val="FF0000"/>
                </a:solidFill>
              </a:rPr>
              <a:t>Calculate the theoretical probability that </a:t>
            </a:r>
            <a:r>
              <a:rPr lang="en-CA" sz="2800" u="sng" dirty="0" err="1" smtClean="0">
                <a:solidFill>
                  <a:srgbClr val="FF0000"/>
                </a:solidFill>
              </a:rPr>
              <a:t>Sameera</a:t>
            </a:r>
            <a:r>
              <a:rPr lang="en-CA" sz="2800" u="sng" dirty="0" smtClean="0">
                <a:solidFill>
                  <a:srgbClr val="FF0000"/>
                </a:solidFill>
              </a:rPr>
              <a:t> and </a:t>
            </a:r>
            <a:r>
              <a:rPr lang="en-CA" sz="2800" u="sng" dirty="0" err="1" smtClean="0">
                <a:solidFill>
                  <a:srgbClr val="FF0000"/>
                </a:solidFill>
              </a:rPr>
              <a:t>Akash</a:t>
            </a:r>
            <a:r>
              <a:rPr lang="en-CA" sz="2800" u="sng" dirty="0" smtClean="0">
                <a:solidFill>
                  <a:srgbClr val="FF0000"/>
                </a:solidFill>
              </a:rPr>
              <a:t> choose the same colour.</a:t>
            </a:r>
            <a:endParaRPr lang="en-CA" u="sng" dirty="0"/>
          </a:p>
        </p:txBody>
      </p:sp>
    </p:spTree>
    <p:extLst>
      <p:ext uri="{BB962C8B-B14F-4D97-AF65-F5344CB8AC3E}">
        <p14:creationId xmlns:p14="http://schemas.microsoft.com/office/powerpoint/2010/main" val="339264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MS900074745[1].wav"/>
          </p:stSnd>
        </p:sndAc>
      </p:transition>
    </mc:Choice>
    <mc:Fallback xmlns="">
      <p:transition spd="slow">
        <p:sndAc>
          <p:stSnd>
            <p:snd r:embed="rId3" name="MS900074745[1]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Data Management &amp; Probability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Management &amp; Probability</dc:title>
  <dc:creator>P0070363</dc:creator>
  <cp:lastModifiedBy>leslie</cp:lastModifiedBy>
  <cp:revision>10</cp:revision>
  <dcterms:created xsi:type="dcterms:W3CDTF">2011-04-21T19:46:07Z</dcterms:created>
  <dcterms:modified xsi:type="dcterms:W3CDTF">2011-04-26T01:29:45Z</dcterms:modified>
</cp:coreProperties>
</file>