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9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2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3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5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9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5000"/>
                    </a:srgbClr>
                  </a:outerShdw>
                </a:effectLst>
              </a:rPr>
              <a:t>Data Management &amp; Probability</a:t>
            </a:r>
            <a:endParaRPr lang="en-US" dirty="0">
              <a:solidFill>
                <a:schemeClr val="tx1">
                  <a:alpha val="20000"/>
                </a:schemeClr>
              </a:solidFill>
              <a:effectLst>
                <a:outerShdw blurRad="50800" dist="50800" dir="5400000" algn="ctr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Option 1: </a:t>
            </a:r>
            <a:r>
              <a:rPr lang="en-US" dirty="0" smtClean="0"/>
              <a:t>You pull a cube out of the bag, record the </a:t>
            </a:r>
            <a:r>
              <a:rPr lang="en-US" dirty="0" err="1" smtClean="0"/>
              <a:t>colour</a:t>
            </a:r>
            <a:r>
              <a:rPr lang="en-US" dirty="0" smtClean="0"/>
              <a:t>, and then return it to the bag.  Then you pick another cube.  What is the probability that the cubes are the same </a:t>
            </a:r>
            <a:r>
              <a:rPr lang="en-US" dirty="0" err="1" smtClean="0"/>
              <a:t>colour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Option 2: </a:t>
            </a:r>
            <a:r>
              <a:rPr lang="en-US" dirty="0" smtClean="0"/>
              <a:t>You pull a cube out of the bag, record the </a:t>
            </a:r>
            <a:r>
              <a:rPr lang="en-US" dirty="0" err="1" smtClean="0"/>
              <a:t>colour</a:t>
            </a:r>
            <a:r>
              <a:rPr lang="en-US" dirty="0" smtClean="0"/>
              <a:t>, and do not return it to the bag.  Then you pick another cube.  What is the probability tha</a:t>
            </a:r>
            <a:r>
              <a:rPr lang="en-US" dirty="0" smtClean="0"/>
              <a:t>t the cubes are the same </a:t>
            </a:r>
            <a:r>
              <a:rPr lang="en-US" dirty="0" err="1" smtClean="0"/>
              <a:t>colour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2192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A bag contains 3 red cubes, 2 green ones, and 1 blue one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264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MS900074745[1].wav"/>
          </p:stSnd>
        </p:sndAc>
      </p:transition>
    </mc:Choice>
    <mc:Fallback xmlns="">
      <p:transition spd="slow">
        <p:sndAc>
          <p:stSnd>
            <p:snd r:embed="rId3" name="MS900074745[1]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Management &amp; Probability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&amp; Probability</dc:title>
  <dc:creator>P0070363</dc:creator>
  <cp:lastModifiedBy>leslie</cp:lastModifiedBy>
  <cp:revision>9</cp:revision>
  <dcterms:created xsi:type="dcterms:W3CDTF">2011-04-21T19:46:07Z</dcterms:created>
  <dcterms:modified xsi:type="dcterms:W3CDTF">2011-04-26T01:25:56Z</dcterms:modified>
</cp:coreProperties>
</file>